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2" r:id="rId1"/>
  </p:sldMasterIdLst>
  <p:notesMasterIdLst>
    <p:notesMasterId r:id="rId10"/>
  </p:notesMasterIdLst>
  <p:sldIdLst>
    <p:sldId id="261" r:id="rId2"/>
    <p:sldId id="262" r:id="rId3"/>
    <p:sldId id="265" r:id="rId4"/>
    <p:sldId id="266" r:id="rId5"/>
    <p:sldId id="267" r:id="rId6"/>
    <p:sldId id="259" r:id="rId7"/>
    <p:sldId id="268" r:id="rId8"/>
    <p:sldId id="269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2E05"/>
    <a:srgbClr val="EFC94C"/>
    <a:srgbClr val="F9D5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93" d="100"/>
          <a:sy n="93" d="100"/>
        </p:scale>
        <p:origin x="462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7F42F5-798A-4B66-9083-D15B60B53862}" type="datetimeFigureOut">
              <a:rPr lang="pt-BR" smtClean="0"/>
              <a:t>01/09/2026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9851EB-5270-4D7F-8BA9-4D2D073E85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0560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" name="Google Shape;7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31E481-EA58-EADD-1324-1F5E3F75F2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D29ED5E-AD08-E0EB-997C-E628B7CBF4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0AFB1F0-4AFA-AACD-35A0-D470A965F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91529-EEFE-4E9A-9288-061AE8C44643}" type="datetimeFigureOut">
              <a:rPr lang="pt-BR" smtClean="0"/>
              <a:t>01/09/2026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D77AE5C-A6A6-601F-8057-BEC41E73B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87ED7DF-2949-85BA-BE45-97105FA68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5DF65-5F7F-4B6F-AA52-14FB8F62DE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3015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FA8F98-7217-342D-85A4-F5D41966F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5A006D2-DF24-A41B-EEF7-BFA803E19B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53A0EB9-0065-07D9-AC44-6175EA31D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91529-EEFE-4E9A-9288-061AE8C44643}" type="datetimeFigureOut">
              <a:rPr lang="pt-BR" smtClean="0"/>
              <a:t>01/09/2026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34935E8-A123-DF3E-397D-97C0D7682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1C8B378-9869-813E-F355-990AD9178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5DF65-5F7F-4B6F-AA52-14FB8F62DE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2192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7F50C2-D514-7F2C-7B4B-BA4B0D54C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7F6E3E1-E961-67C8-5BF7-385EEE5CE8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2D546F9-1C70-4098-CFB3-DCCC5B8BA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91529-EEFE-4E9A-9288-061AE8C44643}" type="datetimeFigureOut">
              <a:rPr lang="pt-BR" smtClean="0"/>
              <a:t>01/09/2026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402ABFA-9B52-2E74-80FE-318734DC6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7242AF0-F4AF-AEB1-8883-586ADA0BC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5DF65-5F7F-4B6F-AA52-14FB8F62DE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3414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0E2AEB-FBF8-9522-2BD0-86D135A54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558746F-207D-7AA2-251F-B41B3BAFDB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28D64E9-4CD2-E521-04AB-51521FD4D2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DA58283-C2B2-D51C-A810-FD9918094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91529-EEFE-4E9A-9288-061AE8C44643}" type="datetimeFigureOut">
              <a:rPr lang="pt-BR" smtClean="0"/>
              <a:t>01/09/2026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7017C32-D001-CA79-5C2E-0C987CA47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87BAFF5-C9B2-F897-15C3-6E12B1989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5DF65-5F7F-4B6F-AA52-14FB8F62DE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4802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CDD51A-F37E-D8CC-BF4C-52E2592D1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C1208EA-4CAD-B499-333C-DF0D52D680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95D4FBC-DE0A-3FA9-E0AE-4821310D4B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487F892-EB5D-2AA7-FE71-E3D944B04E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65D53F5-8DF0-4B8D-71A6-17A5A04FB7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8D05B13-DD26-09A6-FB42-8EF25B2F7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91529-EEFE-4E9A-9288-061AE8C44643}" type="datetimeFigureOut">
              <a:rPr lang="pt-BR" smtClean="0"/>
              <a:t>01/09/2026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7280639-6D25-9F6B-F0C1-48648FE1C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206260E-8E5B-AC8D-CA1A-3503A70FC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5DF65-5F7F-4B6F-AA52-14FB8F62DE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1716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FBD45A-0B7C-36C2-998A-AC5F6CA17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D521E6B-8964-F233-F17D-FF62FCD0C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91529-EEFE-4E9A-9288-061AE8C44643}" type="datetimeFigureOut">
              <a:rPr lang="pt-BR" smtClean="0"/>
              <a:t>01/09/2026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44DAFE0-04FD-12B7-64C4-AA2E86FF8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CC77489-BB92-2757-2A67-E87FC1668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5DF65-5F7F-4B6F-AA52-14FB8F62DE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5272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0EDB6A4-8D6B-FBFF-1219-CE7E19ADA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91529-EEFE-4E9A-9288-061AE8C44643}" type="datetimeFigureOut">
              <a:rPr lang="pt-BR" smtClean="0"/>
              <a:t>01/09/2026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406D3B6-FE7F-5CD8-0022-618238E64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0273335-A8E9-5861-F0DF-69E66B704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5DF65-5F7F-4B6F-AA52-14FB8F62DE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7229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CF0D2A-1025-51A6-E0D2-F88D2B23B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9D39172-D424-8175-6912-B4E0264744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3A54CE7-9049-9810-D9C2-A75A87AF6C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3934AE6-1F3F-668A-7119-206E6047A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91529-EEFE-4E9A-9288-061AE8C44643}" type="datetimeFigureOut">
              <a:rPr lang="pt-BR" smtClean="0"/>
              <a:t>01/09/2026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552056A-DBF2-94A6-6BDE-75ED109DD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679BAA0-D561-05D6-96C8-CD41A1A23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5DF65-5F7F-4B6F-AA52-14FB8F62DE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8571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6B2B3F-D88B-D0B7-410F-77A7D2A18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5EBF86C-4894-F89D-EA5D-0C635DEBDB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86C70E2-F0D7-29BA-9A08-A31BB63EB6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F67D967-02C1-8D0C-8297-F5F399CEA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91529-EEFE-4E9A-9288-061AE8C44643}" type="datetimeFigureOut">
              <a:rPr lang="pt-BR" smtClean="0"/>
              <a:t>01/09/2026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DEAFC82-7E55-4B15-09CE-E2284064C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50D522B-5A3B-94CE-15EF-91DD134BA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5DF65-5F7F-4B6F-AA52-14FB8F62DE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2535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C692F8-16BC-6674-69CE-BC32CFDFB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82C3D61-3380-8C9C-9C3C-BB7E22EC6F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9462591-BF4B-AA19-0A15-1F0C64C73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91529-EEFE-4E9A-9288-061AE8C44643}" type="datetimeFigureOut">
              <a:rPr lang="pt-BR" smtClean="0"/>
              <a:t>01/09/2026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387B63C-CE43-AE56-523E-5E93C46E8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51E0234-115D-8F03-728A-157C1F9B2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5DF65-5F7F-4B6F-AA52-14FB8F62DE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8696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4C11E60-7CFC-D77D-858B-AB970B04C3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9CFC871-06CD-DAE9-9125-F92D465D97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4136221-D127-461B-76F9-6ED31E47C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91529-EEFE-4E9A-9288-061AE8C44643}" type="datetimeFigureOut">
              <a:rPr lang="pt-BR" smtClean="0"/>
              <a:t>01/09/2026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65BD792-A921-11A7-ED1E-05BD74DD9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BE14667-3F07-0B66-F173-DCF548E94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5DF65-5F7F-4B6F-AA52-14FB8F62DE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0920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1944C1CE-9BC9-E6DD-3543-B0132F393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2AB02D3-ABE1-0AB0-7A36-22B7A09BF2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FF0A6B6-FA03-F98F-3570-AB6F2CDFB5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F391529-EEFE-4E9A-9288-061AE8C44643}" type="datetimeFigureOut">
              <a:rPr lang="pt-BR" smtClean="0"/>
              <a:t>01/09/2026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79114BE-CDCF-6C30-90BA-CD1017E3C8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99A79DF-DE9A-1A36-E440-CDF2427910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EE5DF65-5F7F-4B6F-AA52-14FB8F62DE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9124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E8142E7-63A3-3137-4530-F947B074FB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1715784"/>
          </a:xfrm>
          <a:prstGeom prst="rect">
            <a:avLst/>
          </a:prstGeom>
        </p:spPr>
      </p:pic>
      <p:sp>
        <p:nvSpPr>
          <p:cNvPr id="6" name="Título 5">
            <a:extLst>
              <a:ext uri="{FF2B5EF4-FFF2-40B4-BE49-F238E27FC236}">
                <a16:creationId xmlns:a16="http://schemas.microsoft.com/office/drawing/2014/main" id="{A86924DE-3271-34FC-6446-47A7D2D14F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13733"/>
            <a:ext cx="9144000" cy="1797977"/>
          </a:xfrm>
        </p:spPr>
        <p:txBody>
          <a:bodyPr>
            <a:normAutofit/>
          </a:bodyPr>
          <a:lstStyle/>
          <a:p>
            <a:r>
              <a:rPr lang="pt-BR" b="1" dirty="0">
                <a:solidFill>
                  <a:srgbClr val="4B2E05"/>
                </a:solidFill>
              </a:rPr>
              <a:t>EXEMPLO DE LAYOUT DE APRESENTAÇÃO</a:t>
            </a:r>
          </a:p>
        </p:txBody>
      </p:sp>
      <p:sp>
        <p:nvSpPr>
          <p:cNvPr id="7" name="Subtítulo 6">
            <a:extLst>
              <a:ext uri="{FF2B5EF4-FFF2-40B4-BE49-F238E27FC236}">
                <a16:creationId xmlns:a16="http://schemas.microsoft.com/office/drawing/2014/main" id="{6405195D-616E-2784-414A-3926142671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82176"/>
            <a:ext cx="9144000" cy="1247367"/>
          </a:xfrm>
        </p:spPr>
        <p:txBody>
          <a:bodyPr/>
          <a:lstStyle/>
          <a:p>
            <a:endParaRPr lang="pt-BR" dirty="0">
              <a:solidFill>
                <a:srgbClr val="4B2E05"/>
              </a:solidFill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6390ECC8-3E31-C8FF-C14E-75F9E650E9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81608"/>
            <a:ext cx="12192000" cy="1186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0494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E8142E7-63A3-3137-4530-F947B074FB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1715784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03A3A8C7-7AD4-A57A-330D-5622BFFE394B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clr">
          <a:xfrm>
            <a:off x="5174146" y="6378175"/>
            <a:ext cx="6960235" cy="430530"/>
          </a:xfrm>
          <a:prstGeom prst="rect">
            <a:avLst/>
          </a:prstGeom>
          <a:noFill/>
          <a:ln w="9525" cap="rnd" cmpd="sng" algn="ctr">
            <a:noFill/>
            <a:miter lim="800000"/>
            <a:headEnd/>
            <a:tailEnd/>
          </a:ln>
        </p:spPr>
      </p:pic>
      <p:sp>
        <p:nvSpPr>
          <p:cNvPr id="14" name="Título 13">
            <a:extLst>
              <a:ext uri="{FF2B5EF4-FFF2-40B4-BE49-F238E27FC236}">
                <a16:creationId xmlns:a16="http://schemas.microsoft.com/office/drawing/2014/main" id="{DAFC43F4-5AD7-443F-3D2F-0F45649DB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786" y="1824051"/>
            <a:ext cx="8435082" cy="908875"/>
          </a:xfrm>
        </p:spPr>
        <p:txBody>
          <a:bodyPr>
            <a:normAutofit/>
          </a:bodyPr>
          <a:lstStyle/>
          <a:p>
            <a:r>
              <a:rPr lang="pt-BR" sz="4000" b="1" dirty="0">
                <a:solidFill>
                  <a:srgbClr val="4B2E05"/>
                </a:solidFill>
              </a:rPr>
              <a:t>Introdução</a:t>
            </a:r>
          </a:p>
        </p:txBody>
      </p:sp>
      <p:sp>
        <p:nvSpPr>
          <p:cNvPr id="15" name="Espaço Reservado para Conteúdo 14">
            <a:extLst>
              <a:ext uri="{FF2B5EF4-FFF2-40B4-BE49-F238E27FC236}">
                <a16:creationId xmlns:a16="http://schemas.microsoft.com/office/drawing/2014/main" id="{55E9D943-C0F6-3EF8-B1AF-85B12F9457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782" y="2969231"/>
            <a:ext cx="10278438" cy="3123343"/>
          </a:xfrm>
        </p:spPr>
        <p:txBody>
          <a:bodyPr/>
          <a:lstStyle/>
          <a:p>
            <a:endParaRPr lang="pt-BR" dirty="0">
              <a:solidFill>
                <a:srgbClr val="4B2E0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98628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E8142E7-63A3-3137-4530-F947B074FB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1715784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03A3A8C7-7AD4-A57A-330D-5622BFFE394B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clr">
          <a:xfrm>
            <a:off x="5174146" y="6378175"/>
            <a:ext cx="6960235" cy="430530"/>
          </a:xfrm>
          <a:prstGeom prst="rect">
            <a:avLst/>
          </a:prstGeom>
          <a:noFill/>
          <a:ln w="9525" cap="rnd" cmpd="sng" algn="ctr">
            <a:noFill/>
            <a:miter lim="800000"/>
            <a:headEnd/>
            <a:tailEnd/>
          </a:ln>
        </p:spPr>
      </p:pic>
      <p:sp>
        <p:nvSpPr>
          <p:cNvPr id="14" name="Título 13">
            <a:extLst>
              <a:ext uri="{FF2B5EF4-FFF2-40B4-BE49-F238E27FC236}">
                <a16:creationId xmlns:a16="http://schemas.microsoft.com/office/drawing/2014/main" id="{DAFC43F4-5AD7-443F-3D2F-0F45649DB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786" y="1824051"/>
            <a:ext cx="8435082" cy="908875"/>
          </a:xfrm>
        </p:spPr>
        <p:txBody>
          <a:bodyPr>
            <a:normAutofit/>
          </a:bodyPr>
          <a:lstStyle/>
          <a:p>
            <a:r>
              <a:rPr lang="pt-BR" sz="4000" b="1" dirty="0">
                <a:solidFill>
                  <a:srgbClr val="4B2E05"/>
                </a:solidFill>
              </a:rPr>
              <a:t>Referencial</a:t>
            </a:r>
          </a:p>
        </p:txBody>
      </p:sp>
      <p:sp>
        <p:nvSpPr>
          <p:cNvPr id="15" name="Espaço Reservado para Conteúdo 14">
            <a:extLst>
              <a:ext uri="{FF2B5EF4-FFF2-40B4-BE49-F238E27FC236}">
                <a16:creationId xmlns:a16="http://schemas.microsoft.com/office/drawing/2014/main" id="{55E9D943-C0F6-3EF8-B1AF-85B12F9457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782" y="2969231"/>
            <a:ext cx="10278438" cy="3123343"/>
          </a:xfrm>
        </p:spPr>
        <p:txBody>
          <a:bodyPr/>
          <a:lstStyle/>
          <a:p>
            <a:endParaRPr lang="pt-BR" dirty="0">
              <a:solidFill>
                <a:srgbClr val="4B2E0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4845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E8142E7-63A3-3137-4530-F947B074FB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1715784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03A3A8C7-7AD4-A57A-330D-5622BFFE394B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clr">
          <a:xfrm>
            <a:off x="5174146" y="6378175"/>
            <a:ext cx="6960235" cy="430530"/>
          </a:xfrm>
          <a:prstGeom prst="rect">
            <a:avLst/>
          </a:prstGeom>
          <a:noFill/>
          <a:ln w="9525" cap="rnd" cmpd="sng" algn="ctr">
            <a:noFill/>
            <a:miter lim="800000"/>
            <a:headEnd/>
            <a:tailEnd/>
          </a:ln>
        </p:spPr>
      </p:pic>
      <p:sp>
        <p:nvSpPr>
          <p:cNvPr id="14" name="Título 13">
            <a:extLst>
              <a:ext uri="{FF2B5EF4-FFF2-40B4-BE49-F238E27FC236}">
                <a16:creationId xmlns:a16="http://schemas.microsoft.com/office/drawing/2014/main" id="{DAFC43F4-5AD7-443F-3D2F-0F45649DB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786" y="1824051"/>
            <a:ext cx="8435082" cy="908875"/>
          </a:xfrm>
        </p:spPr>
        <p:txBody>
          <a:bodyPr>
            <a:normAutofit/>
          </a:bodyPr>
          <a:lstStyle/>
          <a:p>
            <a:r>
              <a:rPr lang="pt-BR" sz="4000" b="1" dirty="0">
                <a:solidFill>
                  <a:srgbClr val="4B2E05"/>
                </a:solidFill>
              </a:rPr>
              <a:t>Metodologia</a:t>
            </a:r>
          </a:p>
        </p:txBody>
      </p:sp>
      <p:sp>
        <p:nvSpPr>
          <p:cNvPr id="15" name="Espaço Reservado para Conteúdo 14">
            <a:extLst>
              <a:ext uri="{FF2B5EF4-FFF2-40B4-BE49-F238E27FC236}">
                <a16:creationId xmlns:a16="http://schemas.microsoft.com/office/drawing/2014/main" id="{55E9D943-C0F6-3EF8-B1AF-85B12F9457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782" y="2969231"/>
            <a:ext cx="10278438" cy="3123343"/>
          </a:xfrm>
        </p:spPr>
        <p:txBody>
          <a:bodyPr/>
          <a:lstStyle/>
          <a:p>
            <a:endParaRPr lang="pt-BR" dirty="0">
              <a:solidFill>
                <a:srgbClr val="4B2E0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4507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E8142E7-63A3-3137-4530-F947B074FB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1715784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03A3A8C7-7AD4-A57A-330D-5622BFFE394B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clr">
          <a:xfrm>
            <a:off x="5174146" y="6378175"/>
            <a:ext cx="6960235" cy="430530"/>
          </a:xfrm>
          <a:prstGeom prst="rect">
            <a:avLst/>
          </a:prstGeom>
          <a:noFill/>
          <a:ln w="9525" cap="rnd" cmpd="sng" algn="ctr">
            <a:noFill/>
            <a:miter lim="800000"/>
            <a:headEnd/>
            <a:tailEnd/>
          </a:ln>
        </p:spPr>
      </p:pic>
      <p:sp>
        <p:nvSpPr>
          <p:cNvPr id="14" name="Título 13">
            <a:extLst>
              <a:ext uri="{FF2B5EF4-FFF2-40B4-BE49-F238E27FC236}">
                <a16:creationId xmlns:a16="http://schemas.microsoft.com/office/drawing/2014/main" id="{DAFC43F4-5AD7-443F-3D2F-0F45649DB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786" y="1824051"/>
            <a:ext cx="8435082" cy="908875"/>
          </a:xfrm>
        </p:spPr>
        <p:txBody>
          <a:bodyPr>
            <a:normAutofit/>
          </a:bodyPr>
          <a:lstStyle/>
          <a:p>
            <a:r>
              <a:rPr lang="pt-BR" sz="4000" b="1" dirty="0">
                <a:solidFill>
                  <a:srgbClr val="4B2E05"/>
                </a:solidFill>
              </a:rPr>
              <a:t>Resultados</a:t>
            </a:r>
          </a:p>
        </p:txBody>
      </p:sp>
      <p:sp>
        <p:nvSpPr>
          <p:cNvPr id="15" name="Espaço Reservado para Conteúdo 14">
            <a:extLst>
              <a:ext uri="{FF2B5EF4-FFF2-40B4-BE49-F238E27FC236}">
                <a16:creationId xmlns:a16="http://schemas.microsoft.com/office/drawing/2014/main" id="{55E9D943-C0F6-3EF8-B1AF-85B12F9457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782" y="2969231"/>
            <a:ext cx="10278438" cy="3123343"/>
          </a:xfrm>
        </p:spPr>
        <p:txBody>
          <a:bodyPr/>
          <a:lstStyle/>
          <a:p>
            <a:endParaRPr lang="pt-BR" dirty="0">
              <a:solidFill>
                <a:srgbClr val="4B2E0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6129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"/>
          <p:cNvSpPr txBox="1">
            <a:spLocks noGrp="1"/>
          </p:cNvSpPr>
          <p:nvPr>
            <p:ph type="ctrTitle"/>
          </p:nvPr>
        </p:nvSpPr>
        <p:spPr>
          <a:xfrm>
            <a:off x="1808253" y="538486"/>
            <a:ext cx="8599468" cy="986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b" anchorCtr="0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SzPts val="5200"/>
            </a:pPr>
            <a:endParaRPr sz="4000" b="1" dirty="0">
              <a:solidFill>
                <a:srgbClr val="4B2E05"/>
              </a:solidFill>
              <a:ea typeface="Anton"/>
              <a:cs typeface="Anton"/>
              <a:sym typeface="Anton"/>
            </a:endParaRPr>
          </a:p>
        </p:txBody>
      </p:sp>
      <p:sp>
        <p:nvSpPr>
          <p:cNvPr id="82" name="Google Shape;82;p4"/>
          <p:cNvSpPr txBox="1">
            <a:spLocks noGrp="1"/>
          </p:cNvSpPr>
          <p:nvPr>
            <p:ph type="subTitle" idx="1"/>
          </p:nvPr>
        </p:nvSpPr>
        <p:spPr>
          <a:xfrm>
            <a:off x="1475400" y="1874756"/>
            <a:ext cx="9241200" cy="2985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SzPts val="2800"/>
            </a:pPr>
            <a:endParaRPr sz="2800" dirty="0">
              <a:solidFill>
                <a:srgbClr val="4B2E05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54CB07D-758C-D45D-4FAB-497DAD27AA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42216"/>
            <a:ext cx="12191999" cy="171578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E8142E7-63A3-3137-4530-F947B074FB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1715784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03A3A8C7-7AD4-A57A-330D-5622BFFE394B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clr">
          <a:xfrm>
            <a:off x="5174146" y="6378175"/>
            <a:ext cx="6960235" cy="430530"/>
          </a:xfrm>
          <a:prstGeom prst="rect">
            <a:avLst/>
          </a:prstGeom>
          <a:noFill/>
          <a:ln w="9525" cap="rnd" cmpd="sng" algn="ctr">
            <a:noFill/>
            <a:miter lim="800000"/>
            <a:headEnd/>
            <a:tailEnd/>
          </a:ln>
        </p:spPr>
      </p:pic>
      <p:sp>
        <p:nvSpPr>
          <p:cNvPr id="14" name="Título 13">
            <a:extLst>
              <a:ext uri="{FF2B5EF4-FFF2-40B4-BE49-F238E27FC236}">
                <a16:creationId xmlns:a16="http://schemas.microsoft.com/office/drawing/2014/main" id="{DAFC43F4-5AD7-443F-3D2F-0F45649DB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786" y="1824051"/>
            <a:ext cx="8435082" cy="908875"/>
          </a:xfrm>
        </p:spPr>
        <p:txBody>
          <a:bodyPr>
            <a:normAutofit/>
          </a:bodyPr>
          <a:lstStyle/>
          <a:p>
            <a:r>
              <a:rPr lang="pt-BR" sz="4000" b="1" dirty="0">
                <a:solidFill>
                  <a:srgbClr val="4B2E05"/>
                </a:solidFill>
              </a:rPr>
              <a:t>Referências bibliográficas</a:t>
            </a:r>
          </a:p>
        </p:txBody>
      </p:sp>
      <p:sp>
        <p:nvSpPr>
          <p:cNvPr id="15" name="Espaço Reservado para Conteúdo 14">
            <a:extLst>
              <a:ext uri="{FF2B5EF4-FFF2-40B4-BE49-F238E27FC236}">
                <a16:creationId xmlns:a16="http://schemas.microsoft.com/office/drawing/2014/main" id="{55E9D943-C0F6-3EF8-B1AF-85B12F9457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782" y="2969231"/>
            <a:ext cx="10278438" cy="3123343"/>
          </a:xfrm>
        </p:spPr>
        <p:txBody>
          <a:bodyPr/>
          <a:lstStyle/>
          <a:p>
            <a:endParaRPr lang="pt-BR" dirty="0">
              <a:solidFill>
                <a:srgbClr val="4B2E0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5509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E8142E7-63A3-3137-4530-F947B074FB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1715784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6390ECC8-3E31-C8FF-C14E-75F9E650E9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81608"/>
            <a:ext cx="12192000" cy="1186665"/>
          </a:xfrm>
          <a:prstGeom prst="rect">
            <a:avLst/>
          </a:prstGeom>
        </p:spPr>
      </p:pic>
      <p:sp>
        <p:nvSpPr>
          <p:cNvPr id="8" name="Título 7">
            <a:extLst>
              <a:ext uri="{FF2B5EF4-FFF2-40B4-BE49-F238E27FC236}">
                <a16:creationId xmlns:a16="http://schemas.microsoft.com/office/drawing/2014/main" id="{EB715E39-BE92-8FDC-73CE-5CCB94DAE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30229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pt-BR" sz="3200" b="1" dirty="0">
                <a:solidFill>
                  <a:srgbClr val="4B2E05"/>
                </a:solidFill>
              </a:rPr>
              <a:t>Contato</a:t>
            </a:r>
            <a:br>
              <a:rPr lang="pt-BR" sz="3200" b="1" dirty="0">
                <a:solidFill>
                  <a:srgbClr val="4B2E05"/>
                </a:solidFill>
              </a:rPr>
            </a:br>
            <a:r>
              <a:rPr lang="pt-BR" sz="3200" b="1" dirty="0">
                <a:solidFill>
                  <a:srgbClr val="4B2E05"/>
                </a:solidFill>
              </a:rPr>
              <a:t>Agradecimentos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27070975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</TotalTime>
  <Words>14</Words>
  <Application>Microsoft Office PowerPoint</Application>
  <PresentationFormat>Widescreen</PresentationFormat>
  <Paragraphs>7</Paragraphs>
  <Slides>8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3" baseType="lpstr">
      <vt:lpstr>Anton</vt:lpstr>
      <vt:lpstr>Aptos</vt:lpstr>
      <vt:lpstr>Aptos Display</vt:lpstr>
      <vt:lpstr>Arial</vt:lpstr>
      <vt:lpstr>Tema do Office</vt:lpstr>
      <vt:lpstr>EXEMPLO DE LAYOUT DE APRESENTAÇÃO</vt:lpstr>
      <vt:lpstr>Introdução</vt:lpstr>
      <vt:lpstr>Referencial</vt:lpstr>
      <vt:lpstr>Metodologia</vt:lpstr>
      <vt:lpstr>Resultados</vt:lpstr>
      <vt:lpstr>Apresentação do PowerPoint</vt:lpstr>
      <vt:lpstr>Referências bibliográficas</vt:lpstr>
      <vt:lpstr>Contato Agradecimentos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Isadora Alencar</dc:creator>
  <cp:lastModifiedBy>Isadora Alencar</cp:lastModifiedBy>
  <cp:revision>11</cp:revision>
  <dcterms:created xsi:type="dcterms:W3CDTF">2026-09-01T19:12:51Z</dcterms:created>
  <dcterms:modified xsi:type="dcterms:W3CDTF">2026-09-01T20:18:18Z</dcterms:modified>
</cp:coreProperties>
</file>